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305" r:id="rId27"/>
    <p:sldId id="306" r:id="rId28"/>
    <p:sldId id="307" r:id="rId29"/>
    <p:sldId id="271" r:id="rId30"/>
    <p:sldId id="270" r:id="rId31"/>
    <p:sldId id="272" r:id="rId32"/>
    <p:sldId id="273" r:id="rId33"/>
    <p:sldId id="275" r:id="rId34"/>
    <p:sldId id="274" r:id="rId35"/>
    <p:sldId id="264" r:id="rId36"/>
    <p:sldId id="277" r:id="rId37"/>
    <p:sldId id="278" r:id="rId38"/>
    <p:sldId id="279" r:id="rId39"/>
    <p:sldId id="258" r:id="rId40"/>
    <p:sldId id="299" r:id="rId41"/>
    <p:sldId id="303" r:id="rId42"/>
    <p:sldId id="304" r:id="rId43"/>
    <p:sldId id="300" r:id="rId44"/>
  </p:sldIdLst>
  <p:sldSz cx="9144000" cy="5143500" type="screen16x9"/>
  <p:notesSz cx="6858000" cy="9144000"/>
  <p:embeddedFontLst>
    <p:embeddedFont>
      <p:font typeface="Lexend" pitchFamily="2" charset="0"/>
      <p:regular r:id="rId46"/>
      <p:bold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Poppins Medium" panose="000006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5" d="100"/>
          <a:sy n="165" d="100"/>
        </p:scale>
        <p:origin x="89" y="2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B050"/>
                </a:solidFill>
              </a:rPr>
              <a:t>Single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B050"/>
                </a:solidFill>
              </a:rPr>
              <a:t>Two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B050"/>
                </a:solidFill>
              </a:rPr>
              <a:t>Layered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2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2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2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2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2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2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-&gt; listen </a:t>
            </a:r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2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2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 (to update stock count)</a:t>
            </a:r>
            <a:endParaRPr sz="12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1515</Words>
  <Application>Microsoft Office PowerPoint</Application>
  <PresentationFormat>On-screen Show (16:9)</PresentationFormat>
  <Paragraphs>265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Poppins Medium</vt:lpstr>
      <vt:lpstr>Courier New</vt:lpstr>
      <vt:lpstr>Arial</vt:lpstr>
      <vt:lpstr>Poppins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118</cp:revision>
  <dcterms:modified xsi:type="dcterms:W3CDTF">2024-09-30T12:50:54Z</dcterms:modified>
</cp:coreProperties>
</file>